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256" r:id="rId2"/>
    <p:sldId id="293" r:id="rId3"/>
    <p:sldId id="316" r:id="rId4"/>
    <p:sldId id="299" r:id="rId5"/>
    <p:sldId id="292" r:id="rId6"/>
    <p:sldId id="300" r:id="rId7"/>
    <p:sldId id="301" r:id="rId8"/>
    <p:sldId id="302" r:id="rId9"/>
    <p:sldId id="298" r:id="rId10"/>
    <p:sldId id="314" r:id="rId11"/>
    <p:sldId id="271" r:id="rId12"/>
    <p:sldId id="260" r:id="rId13"/>
    <p:sldId id="261" r:id="rId14"/>
    <p:sldId id="263" r:id="rId15"/>
    <p:sldId id="264" r:id="rId16"/>
    <p:sldId id="269" r:id="rId17"/>
    <p:sldId id="304" r:id="rId18"/>
    <p:sldId id="315" r:id="rId19"/>
    <p:sldId id="307" r:id="rId20"/>
    <p:sldId id="308" r:id="rId21"/>
    <p:sldId id="309" r:id="rId22"/>
    <p:sldId id="306" r:id="rId23"/>
    <p:sldId id="310" r:id="rId24"/>
    <p:sldId id="311" r:id="rId25"/>
    <p:sldId id="312" r:id="rId26"/>
    <p:sldId id="268" r:id="rId27"/>
    <p:sldId id="270" r:id="rId28"/>
    <p:sldId id="273" r:id="rId29"/>
    <p:sldId id="274" r:id="rId30"/>
    <p:sldId id="281" r:id="rId31"/>
    <p:sldId id="280" r:id="rId32"/>
    <p:sldId id="275" r:id="rId33"/>
    <p:sldId id="313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9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5F7A3-EEFA-964D-B2E8-3EE366C64251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48BF0-0DEE-ED41-8C5A-8BD02F48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6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</a:t>
            </a:r>
            <a:r>
              <a:rPr lang="en-US" smtClean="0"/>
              <a:t>a dinosaur</a:t>
            </a:r>
            <a:r>
              <a:rPr lang="en-US" baseline="0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8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with the Saigon press corps made me think of journalism as a career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1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Finished at Dartmouth, worked in Daytona</a:t>
            </a:r>
            <a:r>
              <a:rPr lang="en-US" baseline="0" dirty="0" smtClean="0"/>
              <a:t> Beach, then the Herald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2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Bought Atari 800</a:t>
            </a:r>
            <a:r>
              <a:rPr lang="en-US" baseline="0" dirty="0" smtClean="0"/>
              <a:t> in 1981…8k RAM…cost about $2,000 with CRT and drives (</a:t>
            </a:r>
            <a:r>
              <a:rPr lang="en-US" baseline="0" dirty="0" err="1" smtClean="0"/>
              <a:t>equiv</a:t>
            </a:r>
            <a:r>
              <a:rPr lang="en-US" baseline="0" dirty="0" smtClean="0"/>
              <a:t> of $5,200 today)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20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Discovered “Precision Journalism” written by Phil Meyer in 1972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0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Learned to use spreadsheets and mapping and other data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0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 can help you find the best anecdotes….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5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Segregation study</a:t>
            </a:r>
            <a:r>
              <a:rPr lang="en-US" baseline="0" dirty="0" smtClean="0"/>
              <a:t> 1970-1980...took nine years to publish</a:t>
            </a:r>
          </a:p>
          <a:p>
            <a:r>
              <a:rPr lang="en-US" baseline="0" dirty="0" smtClean="0"/>
              <a:t>When 1990 Census was coming, I said we could be faster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6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Called demographer William Frey for reaction:</a:t>
            </a:r>
          </a:p>
          <a:p>
            <a:r>
              <a:rPr lang="en-US" dirty="0" smtClean="0"/>
              <a:t>“My god...I had no idea newspapers could do this kind of thing.”</a:t>
            </a:r>
          </a:p>
          <a:p>
            <a:r>
              <a:rPr lang="en-US" dirty="0" smtClean="0"/>
              <a:t>Beat USA Today and Phil Meyer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Murder</a:t>
            </a:r>
            <a:r>
              <a:rPr lang="en-US" baseline="0" dirty="0" smtClean="0"/>
              <a:t> by ZIP CODE STORY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8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MARIEL BOATLIFT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5, 1821: Table of school showing number of pupils and average annual spending.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4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DOG LICENSES MOST FAMOUS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1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Pasteur:</a:t>
            </a:r>
            <a:r>
              <a:rPr lang="en-US" baseline="0" dirty="0" smtClean="0"/>
              <a:t> Chance favors the prepared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&gt;80k homes damaged or destroyed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98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“WHAT WENT WRONG” got the Pulitzer for Public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1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</a:t>
            </a:r>
            <a:r>
              <a:rPr lang="en-US" baseline="0" dirty="0" smtClean="0"/>
              <a:t> science done on deadline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1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patterns</a:t>
            </a:r>
            <a:r>
              <a:rPr lang="en-US" baseline="0" dirty="0" smtClean="0"/>
              <a:t> in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3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the pieces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98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the smoking gun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1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 records have made this all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26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software tools available to us now…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0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Cronkite and UNIVAC in 1952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01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working with hundreds of millions of records.</a:t>
            </a:r>
          </a:p>
          <a:p>
            <a:r>
              <a:rPr lang="en-US" dirty="0" smtClean="0"/>
              <a:t>HOSPITAL</a:t>
            </a:r>
            <a:r>
              <a:rPr lang="en-US" baseline="0" dirty="0" smtClean="0"/>
              <a:t> BILLING FRAUD &gt;50 MILLION 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91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Questions??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 Meyer and race riots in Miami and Detroit in 1968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0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entered Dartmouth</a:t>
            </a:r>
            <a:r>
              <a:rPr lang="en-US" baseline="0" dirty="0" smtClean="0"/>
              <a:t> College in 1966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Learned BASIC in freshman calculus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never took any more math or stats – big mistake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Instead,</a:t>
            </a:r>
            <a:r>
              <a:rPr lang="en-US" baseline="0" dirty="0" smtClean="0"/>
              <a:t> I drank beer a</a:t>
            </a:r>
            <a:r>
              <a:rPr lang="en-US" dirty="0" smtClean="0"/>
              <a:t>nd fell in love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Tossed from Dartmouth, I joined the Army in 1969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48BF0-0DEE-ED41-8C5A-8BD02F489D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5935FE9-0602-214E-A365-E681B36E82F2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BFC6006-F8A7-BE4E-B27E-1F04612F3E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8874"/>
            <a:ext cx="7848600" cy="2379951"/>
          </a:xfrm>
        </p:spPr>
        <p:txBody>
          <a:bodyPr/>
          <a:lstStyle/>
          <a:p>
            <a:r>
              <a:rPr lang="en-US" sz="4400" dirty="0"/>
              <a:t>FROM DATA DINOSAURS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TO </a:t>
            </a:r>
            <a:r>
              <a:rPr lang="en-US" sz="4400" dirty="0"/>
              <a:t>THE DAWN OF BIG DATA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Doig</a:t>
            </a:r>
          </a:p>
          <a:p>
            <a:r>
              <a:rPr lang="en-US" dirty="0" smtClean="0"/>
              <a:t>Arizona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5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46" y="843050"/>
            <a:ext cx="3948563" cy="53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45" y="3666299"/>
            <a:ext cx="3705792" cy="2803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669" y="816785"/>
            <a:ext cx="2048349" cy="262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979" y="574482"/>
            <a:ext cx="2675979" cy="2708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230" y="3646778"/>
            <a:ext cx="3632731" cy="29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2" y="764930"/>
            <a:ext cx="6527800" cy="154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04" y="2165577"/>
            <a:ext cx="4031557" cy="2181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359" y="4511051"/>
            <a:ext cx="3606203" cy="2188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16" y="4511051"/>
            <a:ext cx="2007579" cy="2001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54" y="2165577"/>
            <a:ext cx="2030108" cy="2067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582" y="4346583"/>
            <a:ext cx="1926126" cy="22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1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2" y="764930"/>
            <a:ext cx="6527800" cy="154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82" y="2427899"/>
            <a:ext cx="4419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6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2" y="764930"/>
            <a:ext cx="6527800" cy="154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82" y="2427899"/>
            <a:ext cx="4419600" cy="318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276" y="2023588"/>
            <a:ext cx="1733512" cy="259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199" y="5012264"/>
            <a:ext cx="1848159" cy="14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2" y="916952"/>
            <a:ext cx="4426036" cy="2644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483" y="2199444"/>
            <a:ext cx="4819377" cy="3028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292" y="3716793"/>
            <a:ext cx="2651466" cy="2497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610" y="916952"/>
            <a:ext cx="32385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91" y="4493636"/>
            <a:ext cx="2224480" cy="2080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601" y="5227468"/>
            <a:ext cx="1274638" cy="1274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220" y="1839382"/>
            <a:ext cx="1604899" cy="16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6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58" y="929293"/>
            <a:ext cx="3674805" cy="2457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874" y="3976138"/>
            <a:ext cx="5324444" cy="2218518"/>
          </a:xfrm>
          <a:prstGeom prst="rect">
            <a:avLst/>
          </a:prstGeom>
        </p:spPr>
      </p:pic>
      <p:sp>
        <p:nvSpPr>
          <p:cNvPr id="4" name="Bent Arrow 3"/>
          <p:cNvSpPr/>
          <p:nvPr/>
        </p:nvSpPr>
        <p:spPr>
          <a:xfrm rot="5400000">
            <a:off x="4385520" y="1860952"/>
            <a:ext cx="1688095" cy="1362824"/>
          </a:xfrm>
          <a:prstGeom prst="ben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5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43" y="833860"/>
            <a:ext cx="3754246" cy="28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43" y="833860"/>
            <a:ext cx="3754246" cy="2812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215" y="3783697"/>
            <a:ext cx="3539081" cy="26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6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47" y="673926"/>
            <a:ext cx="3200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5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68" y="1393798"/>
            <a:ext cx="5226202" cy="41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47" y="673926"/>
            <a:ext cx="32004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66" y="1107553"/>
            <a:ext cx="46355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5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47" y="673926"/>
            <a:ext cx="32004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66" y="1107553"/>
            <a:ext cx="4635500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929" y="3575447"/>
            <a:ext cx="1994153" cy="2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5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47" y="673926"/>
            <a:ext cx="32004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66" y="1107553"/>
            <a:ext cx="4635500" cy="302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85" y="4255648"/>
            <a:ext cx="4934367" cy="1943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929" y="3575447"/>
            <a:ext cx="1994153" cy="2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77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016000"/>
            <a:ext cx="6807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41" y="1172322"/>
            <a:ext cx="6915396" cy="44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7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3" y="567843"/>
            <a:ext cx="3137516" cy="5317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79" y="2740134"/>
            <a:ext cx="2115789" cy="361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34" y="2740135"/>
            <a:ext cx="2619001" cy="361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2" y="543034"/>
            <a:ext cx="4406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1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368" y="3045705"/>
            <a:ext cx="4276871" cy="2567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9" y="914400"/>
            <a:ext cx="49403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88" y="4066768"/>
            <a:ext cx="3231482" cy="24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18" y="1014083"/>
            <a:ext cx="3649016" cy="3249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387" y="2555129"/>
            <a:ext cx="3723421" cy="37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29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01" y="829134"/>
            <a:ext cx="7026665" cy="52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25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965200"/>
            <a:ext cx="57658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03" y="1125361"/>
            <a:ext cx="7605662" cy="45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8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536700"/>
            <a:ext cx="5308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3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20" y="1092475"/>
            <a:ext cx="3530570" cy="2629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018" y="2801922"/>
            <a:ext cx="3810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51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054100"/>
            <a:ext cx="71755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6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9" y="1176984"/>
            <a:ext cx="7838512" cy="39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5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09" y="1906753"/>
            <a:ext cx="3527757" cy="32563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PREGUNTAS?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9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5" y="705722"/>
            <a:ext cx="4577963" cy="29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5" y="705722"/>
            <a:ext cx="4577963" cy="2952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68" y="3252194"/>
            <a:ext cx="6767559" cy="31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97" y="743091"/>
            <a:ext cx="2794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085" y="3572252"/>
            <a:ext cx="3976546" cy="2921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97" y="743091"/>
            <a:ext cx="2794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01" y="4075362"/>
            <a:ext cx="2032296" cy="2046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085" y="3572252"/>
            <a:ext cx="3976546" cy="2921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97" y="743091"/>
            <a:ext cx="2794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67" y="670820"/>
            <a:ext cx="1825062" cy="2589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01" y="4075362"/>
            <a:ext cx="2032296" cy="2046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085" y="3572252"/>
            <a:ext cx="3976546" cy="2921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97" y="743091"/>
            <a:ext cx="27940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718" y="949847"/>
            <a:ext cx="3012734" cy="21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1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1565</TotalTime>
  <Words>344</Words>
  <Application>Microsoft Macintosh PowerPoint</Application>
  <PresentationFormat>On-screen Show (4:3)</PresentationFormat>
  <Paragraphs>70</Paragraphs>
  <Slides>34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Clarity</vt:lpstr>
      <vt:lpstr>FROM DATA DINOSAURS  TO THE DAWN OF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PREGUNTAS?</vt:lpstr>
    </vt:vector>
  </TitlesOfParts>
  <Company>Arizona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journalism, Database journalism</dc:title>
  <dc:creator>Steve Doig</dc:creator>
  <cp:lastModifiedBy>Steve Doig</cp:lastModifiedBy>
  <cp:revision>82</cp:revision>
  <dcterms:created xsi:type="dcterms:W3CDTF">2013-02-03T19:03:55Z</dcterms:created>
  <dcterms:modified xsi:type="dcterms:W3CDTF">2014-10-28T18:16:43Z</dcterms:modified>
</cp:coreProperties>
</file>